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DC01EF-91F9-484E-A26E-CB6ECC51270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D6E35A-02AD-4EF7-BFBE-C85FB33000F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9A454E-4F28-4BD2-BD01-29F660B400D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4367CF4-46B9-41E6-8555-990E4A40442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2520DB-7C83-4609-9501-81B39E65915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535CB1-B47C-46B3-9884-81C5842C677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2FB34E-F2F6-4576-ACFC-78532ACCAFA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FF7524-51B4-45B1-AD25-71ED33C6482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EE1577-4F54-4EEF-9C53-380075B4432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950EED-892D-4CFE-AC20-66D735B626B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7A5E4F-4292-4961-A7AF-F3725675BFB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130FFE-2729-40F8-B60A-83A16C29863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72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E75C94F-664D-4C8B-8524-785D757ADD41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040" cy="2840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480" cy="202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196" name="Прямоугольник 5"/>
          <p:cNvSpPr/>
          <p:nvPr/>
        </p:nvSpPr>
        <p:spPr>
          <a:xfrm>
            <a:off x="1640880" y="458892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97" name="Изображение 40"/>
          <p:cNvSpPr/>
          <p:nvPr/>
        </p:nvSpPr>
        <p:spPr>
          <a:xfrm>
            <a:off x="867240" y="3587040"/>
            <a:ext cx="249840" cy="2498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320" cy="1126440"/>
          </a:xfrm>
          <a:prstGeom prst="rect">
            <a:avLst/>
          </a:prstGeom>
          <a:ln w="0">
            <a:noFill/>
          </a:ln>
        </p:spPr>
      </p:pic>
      <p:sp>
        <p:nvSpPr>
          <p:cNvPr id="199" name=""/>
          <p:cNvSpPr/>
          <p:nvPr/>
        </p:nvSpPr>
        <p:spPr>
          <a:xfrm>
            <a:off x="466200" y="1728360"/>
            <a:ext cx="4732560" cy="102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2024-08-28T10:00:34Z</dcterms:modified>
  <cp:revision>54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